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>
        <p:scale>
          <a:sx n="46" d="100"/>
          <a:sy n="46" d="100"/>
        </p:scale>
        <p:origin x="-198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6608-CC26-4450-AF5D-0D813FF9855A}" type="datetimeFigureOut">
              <a:rPr lang="sr-Latn-CS" smtClean="0"/>
              <a:pPr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FEB4-57A8-4940-ABA4-F20681A50CB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4484"/>
            <a:ext cx="6643734" cy="662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10479">
            <a:off x="4143372" y="3857628"/>
            <a:ext cx="3257544" cy="989034"/>
          </a:xfrm>
        </p:spPr>
        <p:txBody>
          <a:bodyPr/>
          <a:lstStyle/>
          <a:p>
            <a:r>
              <a:rPr lang="hr-HR" dirty="0" smtClean="0"/>
              <a:t>LEKTIRA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29448"/>
            <a:ext cx="6193562" cy="68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475" y="-11176"/>
            <a:ext cx="6332921" cy="686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0485" y="-3106"/>
            <a:ext cx="6211911" cy="68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5661" y="0"/>
            <a:ext cx="6255297" cy="682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pPr algn="l"/>
            <a:r>
              <a:rPr lang="hr-HR" sz="3000" dirty="0" smtClean="0"/>
              <a:t>U bilježnicu napiši i zamoli roditelje da mi pošalju fotografiju: </a:t>
            </a: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64347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hr-HR" sz="2500" dirty="0" smtClean="0">
              <a:latin typeface="+mj-lt"/>
            </a:endParaRPr>
          </a:p>
          <a:p>
            <a:pPr algn="ctr">
              <a:buNone/>
            </a:pPr>
            <a:endParaRPr lang="hr-HR" sz="2500" dirty="0" smtClean="0">
              <a:latin typeface="+mj-lt"/>
            </a:endParaRPr>
          </a:p>
          <a:p>
            <a:pPr algn="ctr">
              <a:buNone/>
            </a:pPr>
            <a:r>
              <a:rPr lang="hr-HR" sz="2500" dirty="0" smtClean="0">
                <a:latin typeface="+mj-lt"/>
              </a:rPr>
              <a:t>Pismo </a:t>
            </a:r>
            <a:r>
              <a:rPr lang="hr-HR" sz="2500" dirty="0">
                <a:latin typeface="+mj-lt"/>
              </a:rPr>
              <a:t>iz </a:t>
            </a:r>
            <a:r>
              <a:rPr lang="hr-HR" sz="2500" dirty="0" smtClean="0">
                <a:latin typeface="+mj-lt"/>
              </a:rPr>
              <a:t>Zelengrada</a:t>
            </a:r>
          </a:p>
          <a:p>
            <a:pPr algn="ctr">
              <a:buNone/>
            </a:pPr>
            <a:r>
              <a:rPr lang="hr-HR" sz="2000" dirty="0" smtClean="0">
                <a:latin typeface="+mj-lt"/>
              </a:rPr>
              <a:t>Nevenka Videk</a:t>
            </a:r>
          </a:p>
          <a:p>
            <a:pPr>
              <a:buNone/>
            </a:pPr>
            <a:endParaRPr lang="hr-HR" sz="2000" dirty="0" smtClean="0">
              <a:latin typeface="+mj-lt"/>
            </a:endParaRPr>
          </a:p>
          <a:p>
            <a:pPr>
              <a:buNone/>
            </a:pPr>
            <a:endParaRPr lang="hr-HR" sz="2000" dirty="0">
              <a:latin typeface="+mj-lt"/>
            </a:endParaRPr>
          </a:p>
          <a:p>
            <a:pPr>
              <a:buNone/>
            </a:pPr>
            <a:r>
              <a:rPr lang="hr-HR" sz="2000" dirty="0" smtClean="0">
                <a:latin typeface="+mj-lt"/>
              </a:rPr>
              <a:t>Mjesto radnje : Zelengrad ( šuma )</a:t>
            </a:r>
          </a:p>
          <a:p>
            <a:pPr>
              <a:buNone/>
            </a:pPr>
            <a:r>
              <a:rPr lang="hr-HR" sz="2000" dirty="0" smtClean="0">
                <a:latin typeface="+mj-lt"/>
              </a:rPr>
              <a:t>Vrijeme radnje : proljeće ( sadnja kupusa, životinje imaju mlade )</a:t>
            </a:r>
          </a:p>
          <a:p>
            <a:pPr>
              <a:buNone/>
            </a:pPr>
            <a:r>
              <a:rPr lang="hr-HR" sz="2000" dirty="0" smtClean="0">
                <a:latin typeface="+mj-lt"/>
              </a:rPr>
              <a:t>Likovi : stanovnici šume i potoka, potok</a:t>
            </a:r>
          </a:p>
          <a:p>
            <a:pPr>
              <a:buNone/>
            </a:pPr>
            <a:r>
              <a:rPr lang="hr-HR" sz="2000" dirty="0" smtClean="0">
                <a:latin typeface="+mj-lt"/>
              </a:rPr>
              <a:t>Poruka:  (samostalno napiši poruku djela)</a:t>
            </a:r>
          </a:p>
          <a:p>
            <a:pPr lvl="0">
              <a:buNone/>
            </a:pPr>
            <a:r>
              <a:rPr lang="hr-HR" sz="2000" dirty="0" smtClean="0">
                <a:latin typeface="+mj-lt"/>
              </a:rPr>
              <a:t>Ilustracija: (ilustriraj ono što ti se najviše svidjelo)</a:t>
            </a:r>
            <a:endParaRPr lang="hr-HR" sz="2000" dirty="0">
              <a:latin typeface="+mj-lt"/>
            </a:endParaRPr>
          </a:p>
          <a:p>
            <a:pPr>
              <a:buNone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571480"/>
            <a:ext cx="4643470" cy="542928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Riješi zadatke u radnoj bilježnici na 131. i 132. stranici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Fotografije uradaka u bilježnici i u radnoj bilježnici </a:t>
            </a:r>
            <a:r>
              <a:rPr lang="hr-HR" smtClean="0"/>
              <a:t>poslati do 30.4.2020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sova učitel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143248"/>
            <a:ext cx="2875416" cy="2339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Pročitaj priču “Pismo iz Zelengrada”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Priču možeš pročitati:</a:t>
            </a:r>
          </a:p>
          <a:p>
            <a:r>
              <a:rPr lang="hr-HR" dirty="0" smtClean="0"/>
              <a:t>iz knjige (ako knjigu imaš kod kuće),</a:t>
            </a:r>
          </a:p>
          <a:p>
            <a:r>
              <a:rPr lang="hr-HR" dirty="0"/>
              <a:t>u</a:t>
            </a:r>
            <a:r>
              <a:rPr lang="hr-HR" dirty="0" smtClean="0"/>
              <a:t> ovoj prezentaciji  ili </a:t>
            </a:r>
          </a:p>
          <a:p>
            <a:r>
              <a:rPr lang="hr-HR" dirty="0" smtClean="0"/>
              <a:t>u dokumentu koji sam poslala roditeljima.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909" y="0"/>
            <a:ext cx="5820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9602" y="0"/>
            <a:ext cx="5789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9345" y="0"/>
            <a:ext cx="63344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3902" y="-24"/>
            <a:ext cx="590418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7154" y="0"/>
            <a:ext cx="59623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1937" y="0"/>
            <a:ext cx="6241897" cy="683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198"/>
            <a:ext cx="6215106" cy="68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94</Words>
  <Application>Microsoft Office PowerPoint</Application>
  <PresentationFormat>Prikaz na zaslonu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Theme</vt:lpstr>
      <vt:lpstr>LEKTIRA</vt:lpstr>
      <vt:lpstr>Pročitaj priču “Pismo iz Zelengrada”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 bilježnicu napiši i zamoli roditelje da mi pošalju fotografiju: </vt:lpstr>
      <vt:lpstr>   Riješi zadatke u radnoj bilježnici na 131. i 132. stranici  Fotografije uradaka u bilježnici i u radnoj bilježnici poslati do 30.4.2020. 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LEKTIRA</dc:title>
  <dc:creator>Goran Babić</dc:creator>
  <cp:lastModifiedBy>Martina</cp:lastModifiedBy>
  <cp:revision>4</cp:revision>
  <dcterms:created xsi:type="dcterms:W3CDTF">2020-04-14T11:09:11Z</dcterms:created>
  <dcterms:modified xsi:type="dcterms:W3CDTF">2020-04-15T17:04:34Z</dcterms:modified>
</cp:coreProperties>
</file>